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72" r:id="rId2"/>
    <p:sldId id="263" r:id="rId3"/>
    <p:sldId id="260" r:id="rId4"/>
    <p:sldId id="265" r:id="rId5"/>
    <p:sldId id="273" r:id="rId6"/>
    <p:sldId id="274" r:id="rId7"/>
    <p:sldId id="275" r:id="rId8"/>
    <p:sldId id="276" r:id="rId9"/>
    <p:sldId id="270" r:id="rId10"/>
  </p:sldIdLst>
  <p:sldSz cx="12192000" cy="6858000"/>
  <p:notesSz cx="6858000" cy="9144000"/>
  <p:embeddedFontLst>
    <p:embeddedFont>
      <p:font typeface="맑은 고딕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9"/>
    <a:srgbClr val="696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-282" y="-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46F1F-4ECF-47E9-9541-1EA782FE217A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B84FD-4BD2-4DD3-AE54-5B7CDC5C5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259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411A5E-9FA2-C347-8F07-46AA31A2E321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1957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411A5E-9FA2-C347-8F07-46AA31A2E321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9846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411A5E-9FA2-C347-8F07-46AA31A2E321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17149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411A5E-9FA2-C347-8F07-46AA31A2E321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290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411A5E-9FA2-C347-8F07-46AA31A2E321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2909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411A5E-9FA2-C347-8F07-46AA31A2E321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2909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411A5E-9FA2-C347-8F07-46AA31A2E321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2909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411A5E-9FA2-C347-8F07-46AA31A2E321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2909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411A5E-9FA2-C347-8F07-46AA31A2E321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2386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05EAD83-6561-8A8B-4643-D8A3538F3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58042DBC-F522-7834-B6B0-B5F13909E3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C6061AB-456C-8629-6665-E8503ACC8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0A0AC12-1B35-E2E8-6A62-22A0F3435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35E8F6F-BFDF-6DFC-BEB5-2EFFB51A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843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3DF2C5C-A5BD-32E7-138A-F15DDCB43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595D4A98-7605-A0CD-FBAF-DF46E740C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2B13DFE-3258-EF31-F601-8E62A7AF4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CB5E3C9-1AD8-57D6-648C-E16826210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73442C3-D300-B28C-A623-A8252EC1A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902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FC378539-3E9C-C0F9-667C-CBBBAA12FA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B13A0FDC-2968-9E4C-14A4-29F8E2182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0E1D847-0772-ECD0-40C5-7CFD73BC8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90BFBFA-F1D7-354B-12C4-2E4AFEACC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E892D7E-FEB1-4270-2336-F2DEF4A9B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3303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05BBDF9-947C-C96C-DAD6-5670E4B8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668E2B7-BFB5-DCEF-9C76-C9F099173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6DDF51A-8A66-AD72-C190-B55E5FAA0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EDF4B77-738C-9E44-A72F-B4C6E4BBC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E63C781-62E5-99B2-FD71-8DAECDAC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697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E08CA15-7F64-4E15-19D4-2774D78FD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BFD2A8F8-65FF-50E3-3F58-AB77C008F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50C65CA-EE4E-50C1-2D1F-8483988B1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853AD2D-849B-523B-57E0-F5A07511E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266F492-A99A-20F8-D6C6-52CF34E86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3312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97774E7-F552-E263-02B1-85B155487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D8A10EE-2730-6DB2-0450-F937A0D65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C40D76D7-8240-9796-3444-77136092E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442E4FB-0C13-DF01-2AF4-6192E5C1E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47AE53B-5FEA-B643-EA7B-D57B46BE2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3F8BC55-49E2-74D6-B1C7-E3C07180F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282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DC344E9-4663-6330-56E2-ADD8B2726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BC39FB06-1C34-2E85-CC11-D872D6C5B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99A14454-F460-A64E-0497-53E42F89F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86E7C62F-305F-2CFA-C4DC-55FADC3AC9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E811918B-773C-B91C-AA1C-BCFAFE50A3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F3EB4376-8818-F095-2BA4-5C4B6F8B3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8BD1332B-1722-2D7B-9F0E-746AE1CB2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0AC09F20-E3DC-4C7A-5F5C-5EF1DCDEC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111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1E64159-A87A-E118-B9CE-930B39AE3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67612C10-9FE8-0AD7-5415-97DD6C72F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F906DAE2-8DF2-C4EF-E185-093715629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FAF8FDED-6365-506D-7B28-1CC5F74F3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296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7A603F67-3D48-D18F-B8D9-20E5DB059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DF87912D-1254-A58D-CBF0-3D78F156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E49BCF6D-D787-C313-53BB-60C52CA8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187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25F140D-64F7-475D-8C6D-81F551AEE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206B548-ACBE-9592-F0C5-D09D0C43D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FBB9FE38-2792-21B2-9566-E5F89EF34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71AC6427-3EF9-9272-C5E0-1D254DDA9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EB8E9BC9-9527-A600-F97A-F374B3F75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69C80F64-2221-1C67-C0A2-E9CE550B8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444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2262529-50FA-8ED9-E23D-D5F4BC1B2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0D3FF8C3-8CC7-D320-5B15-4F21E8880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8BA122B-DDA9-F236-54D8-2D1526FFA7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A3C6DE02-329A-6476-863F-2A9C3A0F7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E307E60-131C-42E0-0662-013E37B1F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3946A4F-E436-0765-2965-DDD182E2B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833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A5CD9BEE-F226-6B3B-E645-70534571A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EF69EDB-610A-2B30-AF03-FCF7296E9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FD2BA14-85E2-1524-F253-D34555406C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16B81-8380-45AB-8176-BFCCF832934C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757642E-CE85-D52D-32AF-F2536765F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8166130-4E0E-2D67-C26D-BB41B5ED85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F4A45-7A39-46BB-BB73-C2E40299E1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654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xmlns="" id="{12A8AA25-9010-26F4-8A8D-A10FAA92D1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79" y="831958"/>
            <a:ext cx="7684925" cy="57060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890AAB5-8F27-94CC-D26F-B8E702EEEE4F}"/>
              </a:ext>
            </a:extLst>
          </p:cNvPr>
          <p:cNvSpPr txBox="1"/>
          <p:nvPr/>
        </p:nvSpPr>
        <p:spPr>
          <a:xfrm>
            <a:off x="7964517" y="218900"/>
            <a:ext cx="385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일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– 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메일 쓰기</a:t>
            </a:r>
            <a:endParaRPr kumimoji="1" lang="ko-KR" altLang="en-US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2E63EE00-04CE-2D57-226B-22530F98F1EE}"/>
              </a:ext>
            </a:extLst>
          </p:cNvPr>
          <p:cNvCxnSpPr>
            <a:cxnSpLocks/>
          </p:cNvCxnSpPr>
          <p:nvPr/>
        </p:nvCxnSpPr>
        <p:spPr>
          <a:xfrm>
            <a:off x="0" y="60211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xmlns="" id="{913888A2-F179-0F6A-A3DA-B627A1C21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507354"/>
              </p:ext>
            </p:extLst>
          </p:nvPr>
        </p:nvGraphicFramePr>
        <p:xfrm>
          <a:off x="9300754" y="749294"/>
          <a:ext cx="2699657" cy="4346057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83475">
                  <a:extLst>
                    <a:ext uri="{9D8B030D-6E8A-4147-A177-3AD203B41FA5}">
                      <a16:colId xmlns:a16="http://schemas.microsoft.com/office/drawing/2014/main" xmlns="" val="844632685"/>
                    </a:ext>
                  </a:extLst>
                </a:gridCol>
                <a:gridCol w="2116182">
                  <a:extLst>
                    <a:ext uri="{9D8B030D-6E8A-4147-A177-3AD203B41FA5}">
                      <a16:colId xmlns:a16="http://schemas.microsoft.com/office/drawing/2014/main" xmlns="" val="4257953662"/>
                    </a:ext>
                  </a:extLst>
                </a:gridCol>
              </a:tblGrid>
              <a:tr h="3480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화면설명</a:t>
                      </a:r>
                      <a:r>
                        <a:rPr lang="en-US" altLang="ko-KR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  </a:t>
                      </a:r>
                      <a:endParaRPr lang="ko-KR" altLang="en-US" sz="1500" b="1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8236" marR="98236" marT="49118" marB="49118">
                    <a:solidFill>
                      <a:srgbClr val="F5F5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475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발송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400627714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임시저장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751011539"/>
                  </a:ext>
                </a:extLst>
              </a:tr>
              <a:tr h="214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초기화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877954184"/>
                  </a:ext>
                </a:extLst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받는사람</a:t>
                      </a: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메일주소 작성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44559944"/>
                  </a:ext>
                </a:extLst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참조</a:t>
                      </a:r>
                      <a:r>
                        <a:rPr lang="ko-KR" altLang="en-US" sz="1000" b="0" i="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메일주소 작성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제목 작성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중요버튼 체크 박스 체크 시 공지사항으로 분류되어 </a:t>
                      </a: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받은메일함</a:t>
                      </a: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상단에 고정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첨부할 파일 선택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첨부한 파일 모두 삭제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내용 입력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나에게 체크 박스 체크 시 수신인이 로그인한 유저로 지정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+</a:t>
                      </a: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</a:t>
                      </a: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숨은참조</a:t>
                      </a: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뜸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주소록 </a:t>
                      </a: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모달창</a:t>
                      </a: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28A1D77-DA59-7B4E-C740-4E256D9A27CE}"/>
              </a:ext>
            </a:extLst>
          </p:cNvPr>
          <p:cNvSpPr txBox="1"/>
          <p:nvPr/>
        </p:nvSpPr>
        <p:spPr>
          <a:xfrm>
            <a:off x="3575917" y="-398805"/>
            <a:ext cx="465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폰트사이즈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–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큰제목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:18  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숫자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13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설명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75476-C871-76EF-A050-A48FAC14BA9E}"/>
              </a:ext>
            </a:extLst>
          </p:cNvPr>
          <p:cNvSpPr txBox="1"/>
          <p:nvPr/>
        </p:nvSpPr>
        <p:spPr>
          <a:xfrm>
            <a:off x="0" y="121705"/>
            <a:ext cx="1400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손민</a:t>
            </a:r>
            <a:r>
              <a:rPr lang="ko-KR" altLang="en-US" b="1" dirty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진</a:t>
            </a:r>
            <a:endParaRPr lang="en-US" altLang="ko-KR" b="1" dirty="0">
              <a:latin typeface="Noto Sans CJK KR Medium" panose="020B0600000000000000" pitchFamily="34" charset="-127"/>
              <a:ea typeface="Noto Sans CJK KR Medium" panose="020B0600000000000000" pitchFamily="34" charset="-127"/>
              <a:cs typeface="Noto Sans" panose="020B0502040504020204" pitchFamily="34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6128327" y="2474432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6128327" y="310022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6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3870233" y="280418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7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3546383" y="3412159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8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5067300" y="338906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9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3271117" y="413201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10</a:t>
            </a:r>
            <a:endParaRPr lang="ko-KR" altLang="en-US" sz="1200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4411909" y="2278455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11</a:t>
            </a:r>
            <a:endParaRPr lang="ko-KR" altLang="en-US" sz="1200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3435166" y="160403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4227182" y="1604037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4882573" y="160403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6128327" y="1955019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3271117" y="2852349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12</a:t>
            </a:r>
            <a:endParaRPr lang="ko-KR" altLang="en-US" sz="1100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7290667" y="2271860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13</a:t>
            </a:r>
            <a:endParaRPr lang="ko-KR" altLang="en-US" sz="1100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8350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xmlns="" id="{90C3ACB9-EBBD-9727-DC4B-E319A1DE45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176" y="855587"/>
            <a:ext cx="7684918" cy="570605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890AAB5-8F27-94CC-D26F-B8E702EEEE4F}"/>
              </a:ext>
            </a:extLst>
          </p:cNvPr>
          <p:cNvSpPr txBox="1"/>
          <p:nvPr/>
        </p:nvSpPr>
        <p:spPr>
          <a:xfrm>
            <a:off x="7964517" y="218900"/>
            <a:ext cx="385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메일 </a:t>
            </a:r>
            <a:r>
              <a:rPr kumimoji="1" lang="en-US" altLang="ko-KR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– 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메일 쓰기</a:t>
            </a:r>
            <a:endParaRPr kumimoji="1" lang="en-US" altLang="ko-KR" dirty="0" smtClean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2E63EE00-04CE-2D57-226B-22530F98F1EE}"/>
              </a:ext>
            </a:extLst>
          </p:cNvPr>
          <p:cNvCxnSpPr>
            <a:cxnSpLocks/>
          </p:cNvCxnSpPr>
          <p:nvPr/>
        </p:nvCxnSpPr>
        <p:spPr>
          <a:xfrm>
            <a:off x="0" y="60211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xmlns="" id="{913888A2-F179-0F6A-A3DA-B627A1C21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010842"/>
              </p:ext>
            </p:extLst>
          </p:nvPr>
        </p:nvGraphicFramePr>
        <p:xfrm>
          <a:off x="9300754" y="749294"/>
          <a:ext cx="2699657" cy="62698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83475">
                  <a:extLst>
                    <a:ext uri="{9D8B030D-6E8A-4147-A177-3AD203B41FA5}">
                      <a16:colId xmlns:a16="http://schemas.microsoft.com/office/drawing/2014/main" xmlns="" val="844632685"/>
                    </a:ext>
                  </a:extLst>
                </a:gridCol>
                <a:gridCol w="2116182">
                  <a:extLst>
                    <a:ext uri="{9D8B030D-6E8A-4147-A177-3AD203B41FA5}">
                      <a16:colId xmlns:a16="http://schemas.microsoft.com/office/drawing/2014/main" xmlns="" val="4257953662"/>
                    </a:ext>
                  </a:extLst>
                </a:gridCol>
              </a:tblGrid>
              <a:tr h="3480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화면설명</a:t>
                      </a:r>
                      <a:r>
                        <a:rPr lang="en-US" altLang="ko-KR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  </a:t>
                      </a:r>
                      <a:endParaRPr lang="ko-KR" altLang="en-US" sz="1500" b="1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8236" marR="98236" marT="49118" marB="49118">
                    <a:solidFill>
                      <a:srgbClr val="F5F5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475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  <a:endParaRPr lang="en-US" altLang="ko-KR" sz="13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</a:t>
                      </a: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숨은참조</a:t>
                      </a: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숨김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40062771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28A1D77-DA59-7B4E-C740-4E256D9A27CE}"/>
              </a:ext>
            </a:extLst>
          </p:cNvPr>
          <p:cNvSpPr txBox="1"/>
          <p:nvPr/>
        </p:nvSpPr>
        <p:spPr>
          <a:xfrm>
            <a:off x="3575917" y="-398805"/>
            <a:ext cx="465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폰트사이즈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–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큰제목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:18  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숫자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13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설명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717753" y="2591730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14</a:t>
            </a:r>
            <a:endParaRPr lang="ko-KR" altLang="en-US" sz="1100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75476-C871-76EF-A050-A48FAC14BA9E}"/>
              </a:ext>
            </a:extLst>
          </p:cNvPr>
          <p:cNvSpPr txBox="1"/>
          <p:nvPr/>
        </p:nvSpPr>
        <p:spPr>
          <a:xfrm>
            <a:off x="0" y="121705"/>
            <a:ext cx="1400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손민진</a:t>
            </a:r>
            <a:endParaRPr lang="en-US" altLang="ko-KR" b="1" dirty="0">
              <a:latin typeface="Noto Sans CJK KR Medium" panose="020B0600000000000000" pitchFamily="34" charset="-127"/>
              <a:ea typeface="Noto Sans CJK KR Medium" panose="020B0600000000000000" pitchFamily="34" charset="-127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6919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xmlns="" id="{A89E6F4A-45EF-E666-B3FA-435AE77A1F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858" y="905706"/>
            <a:ext cx="7585598" cy="563230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890AAB5-8F27-94CC-D26F-B8E702EEEE4F}"/>
              </a:ext>
            </a:extLst>
          </p:cNvPr>
          <p:cNvSpPr txBox="1"/>
          <p:nvPr/>
        </p:nvSpPr>
        <p:spPr>
          <a:xfrm>
            <a:off x="7964517" y="218900"/>
            <a:ext cx="385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일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– 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수신인 선택</a:t>
            </a:r>
            <a:endParaRPr kumimoji="1" lang="ko-KR" altLang="en-US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2E63EE00-04CE-2D57-226B-22530F98F1EE}"/>
              </a:ext>
            </a:extLst>
          </p:cNvPr>
          <p:cNvCxnSpPr>
            <a:cxnSpLocks/>
          </p:cNvCxnSpPr>
          <p:nvPr/>
        </p:nvCxnSpPr>
        <p:spPr>
          <a:xfrm>
            <a:off x="0" y="60211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xmlns="" id="{913888A2-F179-0F6A-A3DA-B627A1C21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502212"/>
              </p:ext>
            </p:extLst>
          </p:nvPr>
        </p:nvGraphicFramePr>
        <p:xfrm>
          <a:off x="9300754" y="749294"/>
          <a:ext cx="2699657" cy="189054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83475">
                  <a:extLst>
                    <a:ext uri="{9D8B030D-6E8A-4147-A177-3AD203B41FA5}">
                      <a16:colId xmlns:a16="http://schemas.microsoft.com/office/drawing/2014/main" xmlns="" val="844632685"/>
                    </a:ext>
                  </a:extLst>
                </a:gridCol>
                <a:gridCol w="2116182">
                  <a:extLst>
                    <a:ext uri="{9D8B030D-6E8A-4147-A177-3AD203B41FA5}">
                      <a16:colId xmlns:a16="http://schemas.microsoft.com/office/drawing/2014/main" xmlns="" val="4257953662"/>
                    </a:ext>
                  </a:extLst>
                </a:gridCol>
              </a:tblGrid>
              <a:tr h="3480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화면설명</a:t>
                      </a:r>
                      <a:r>
                        <a:rPr lang="en-US" altLang="ko-KR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  </a:t>
                      </a:r>
                      <a:endParaRPr lang="ko-KR" altLang="en-US" sz="1500" b="1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8236" marR="98236" marT="49118" marB="49118">
                    <a:solidFill>
                      <a:srgbClr val="F5F5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475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주소록에서 메일 보내고자 하는 사람 찾아서 체크박스 체크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400627714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추가버튼 누르면 받는 사람에 해당 사람</a:t>
                      </a:r>
                      <a:r>
                        <a:rPr lang="ko-KR" altLang="en-US" sz="1000" b="0" i="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추가 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751011539"/>
                  </a:ext>
                </a:extLst>
              </a:tr>
              <a:tr h="214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추가버튼 누르면 참조에 해당 사람</a:t>
                      </a:r>
                      <a:r>
                        <a:rPr lang="ko-KR" altLang="en-US" sz="1000" b="0" i="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추가 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877954184"/>
                  </a:ext>
                </a:extLst>
              </a:tr>
              <a:tr h="144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추가버튼 누르면 숨은 참조에 해당 사람</a:t>
                      </a:r>
                      <a:r>
                        <a:rPr lang="ko-KR" altLang="en-US" sz="1000" b="0" i="0" baseline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추가 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4455994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28A1D77-DA59-7B4E-C740-4E256D9A27CE}"/>
              </a:ext>
            </a:extLst>
          </p:cNvPr>
          <p:cNvSpPr txBox="1"/>
          <p:nvPr/>
        </p:nvSpPr>
        <p:spPr>
          <a:xfrm>
            <a:off x="3575917" y="-398805"/>
            <a:ext cx="465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폰트사이즈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–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큰제목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:18  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숫자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13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설명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1694008" y="2493613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E87D3693-651E-78C5-1555-5BA4D540457E}"/>
              </a:ext>
            </a:extLst>
          </p:cNvPr>
          <p:cNvSpPr/>
          <p:nvPr/>
        </p:nvSpPr>
        <p:spPr>
          <a:xfrm>
            <a:off x="5257128" y="2142632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22E997D2-BE35-1822-8EC3-43A40252A91A}"/>
              </a:ext>
            </a:extLst>
          </p:cNvPr>
          <p:cNvSpPr/>
          <p:nvPr/>
        </p:nvSpPr>
        <p:spPr>
          <a:xfrm>
            <a:off x="5281997" y="3340366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B91EC33E-8925-C19E-9BB2-48CC4389E246}"/>
              </a:ext>
            </a:extLst>
          </p:cNvPr>
          <p:cNvSpPr/>
          <p:nvPr/>
        </p:nvSpPr>
        <p:spPr>
          <a:xfrm>
            <a:off x="5281997" y="4766964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75476-C871-76EF-A050-A48FAC14BA9E}"/>
              </a:ext>
            </a:extLst>
          </p:cNvPr>
          <p:cNvSpPr txBox="1"/>
          <p:nvPr/>
        </p:nvSpPr>
        <p:spPr>
          <a:xfrm>
            <a:off x="0" y="121705"/>
            <a:ext cx="1400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손민</a:t>
            </a:r>
            <a:r>
              <a:rPr lang="ko-KR" altLang="en-US" b="1" dirty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진</a:t>
            </a:r>
            <a:endParaRPr lang="en-US" altLang="ko-KR" b="1" dirty="0">
              <a:latin typeface="Noto Sans CJK KR Medium" panose="020B0600000000000000" pitchFamily="34" charset="-127"/>
              <a:ea typeface="Noto Sans CJK KR Medium" panose="020B0600000000000000" pitchFamily="34" charset="-127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671519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71094F6E-F3D5-189C-091E-30E6FE271F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89" y="1318215"/>
            <a:ext cx="8761769" cy="474595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890AAB5-8F27-94CC-D26F-B8E702EEEE4F}"/>
              </a:ext>
            </a:extLst>
          </p:cNvPr>
          <p:cNvSpPr txBox="1"/>
          <p:nvPr/>
        </p:nvSpPr>
        <p:spPr>
          <a:xfrm>
            <a:off x="7964517" y="218900"/>
            <a:ext cx="385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일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– </a:t>
            </a:r>
            <a:r>
              <a:rPr kumimoji="1" lang="ko-KR" altLang="en-US" dirty="0" err="1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받은메일</a:t>
            </a:r>
            <a:r>
              <a:rPr kumimoji="1" lang="ko-KR" altLang="en-US" dirty="0" err="1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함</a:t>
            </a:r>
            <a:endParaRPr kumimoji="1" lang="ko-KR" altLang="en-US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2E63EE00-04CE-2D57-226B-22530F98F1EE}"/>
              </a:ext>
            </a:extLst>
          </p:cNvPr>
          <p:cNvCxnSpPr>
            <a:cxnSpLocks/>
          </p:cNvCxnSpPr>
          <p:nvPr/>
        </p:nvCxnSpPr>
        <p:spPr>
          <a:xfrm>
            <a:off x="0" y="60211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xmlns="" id="{913888A2-F179-0F6A-A3DA-B627A1C21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757841"/>
              </p:ext>
            </p:extLst>
          </p:nvPr>
        </p:nvGraphicFramePr>
        <p:xfrm>
          <a:off x="9300754" y="749294"/>
          <a:ext cx="2699657" cy="225301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83475">
                  <a:extLst>
                    <a:ext uri="{9D8B030D-6E8A-4147-A177-3AD203B41FA5}">
                      <a16:colId xmlns:a16="http://schemas.microsoft.com/office/drawing/2014/main" xmlns="" val="844632685"/>
                    </a:ext>
                  </a:extLst>
                </a:gridCol>
                <a:gridCol w="2116182">
                  <a:extLst>
                    <a:ext uri="{9D8B030D-6E8A-4147-A177-3AD203B41FA5}">
                      <a16:colId xmlns:a16="http://schemas.microsoft.com/office/drawing/2014/main" xmlns="" val="4257953662"/>
                    </a:ext>
                  </a:extLst>
                </a:gridCol>
              </a:tblGrid>
              <a:tr h="3480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화면설명</a:t>
                      </a:r>
                      <a:r>
                        <a:rPr lang="en-US" altLang="ko-KR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  </a:t>
                      </a:r>
                      <a:endParaRPr lang="ko-KR" altLang="en-US" sz="1500" b="1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8236" marR="98236" marT="49118" marB="49118">
                    <a:solidFill>
                      <a:srgbClr val="F5F5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475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전체 체크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400627714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읽음 처리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751011539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삭제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</a:t>
                      </a: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스팸신고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답장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전달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28A1D77-DA59-7B4E-C740-4E256D9A27CE}"/>
              </a:ext>
            </a:extLst>
          </p:cNvPr>
          <p:cNvSpPr txBox="1"/>
          <p:nvPr/>
        </p:nvSpPr>
        <p:spPr>
          <a:xfrm>
            <a:off x="3575917" y="-398805"/>
            <a:ext cx="465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폰트사이즈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–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큰제목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:18  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숫자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13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설명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062162" y="2790902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75476-C871-76EF-A050-A48FAC14BA9E}"/>
              </a:ext>
            </a:extLst>
          </p:cNvPr>
          <p:cNvSpPr txBox="1"/>
          <p:nvPr/>
        </p:nvSpPr>
        <p:spPr>
          <a:xfrm>
            <a:off x="0" y="121705"/>
            <a:ext cx="1400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손민</a:t>
            </a:r>
            <a:r>
              <a:rPr lang="ko-KR" altLang="en-US" b="1" dirty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진</a:t>
            </a:r>
            <a:endParaRPr lang="en-US" altLang="ko-KR" b="1" dirty="0">
              <a:latin typeface="Noto Sans CJK KR Medium" panose="020B0600000000000000" pitchFamily="34" charset="-127"/>
              <a:ea typeface="Noto Sans CJK KR Medium" panose="020B0600000000000000" pitchFamily="34" charset="-127"/>
              <a:cs typeface="Noto Sans" panose="020B0502040504020204" pitchFamily="34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584016" y="2804544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126941" y="2834577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707966" y="2834576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288991" y="2829259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902035" y="2834577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6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807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71094F6E-F3D5-189C-091E-30E6FE271F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89" y="1482498"/>
            <a:ext cx="8761769" cy="44173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890AAB5-8F27-94CC-D26F-B8E702EEEE4F}"/>
              </a:ext>
            </a:extLst>
          </p:cNvPr>
          <p:cNvSpPr txBox="1"/>
          <p:nvPr/>
        </p:nvSpPr>
        <p:spPr>
          <a:xfrm>
            <a:off x="7964517" y="218900"/>
            <a:ext cx="385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일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– </a:t>
            </a:r>
            <a:r>
              <a:rPr kumimoji="1" lang="ko-KR" altLang="en-US" dirty="0" err="1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보</a:t>
            </a:r>
            <a:r>
              <a:rPr kumimoji="1" lang="ko-KR" altLang="en-US" dirty="0" err="1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낸</a:t>
            </a:r>
            <a:r>
              <a:rPr kumimoji="1" lang="ko-KR" altLang="en-US" dirty="0" err="1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메일함</a:t>
            </a:r>
            <a:endParaRPr kumimoji="1" lang="ko-KR" altLang="en-US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2E63EE00-04CE-2D57-226B-22530F98F1EE}"/>
              </a:ext>
            </a:extLst>
          </p:cNvPr>
          <p:cNvCxnSpPr>
            <a:cxnSpLocks/>
          </p:cNvCxnSpPr>
          <p:nvPr/>
        </p:nvCxnSpPr>
        <p:spPr>
          <a:xfrm>
            <a:off x="0" y="60211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xmlns="" id="{913888A2-F179-0F6A-A3DA-B627A1C21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7527"/>
              </p:ext>
            </p:extLst>
          </p:nvPr>
        </p:nvGraphicFramePr>
        <p:xfrm>
          <a:off x="9300754" y="749294"/>
          <a:ext cx="2699657" cy="225301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83475">
                  <a:extLst>
                    <a:ext uri="{9D8B030D-6E8A-4147-A177-3AD203B41FA5}">
                      <a16:colId xmlns:a16="http://schemas.microsoft.com/office/drawing/2014/main" xmlns="" val="844632685"/>
                    </a:ext>
                  </a:extLst>
                </a:gridCol>
                <a:gridCol w="2116182">
                  <a:extLst>
                    <a:ext uri="{9D8B030D-6E8A-4147-A177-3AD203B41FA5}">
                      <a16:colId xmlns:a16="http://schemas.microsoft.com/office/drawing/2014/main" xmlns="" val="4257953662"/>
                    </a:ext>
                  </a:extLst>
                </a:gridCol>
              </a:tblGrid>
              <a:tr h="3480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화면설명</a:t>
                      </a:r>
                      <a:r>
                        <a:rPr lang="en-US" altLang="ko-KR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  </a:t>
                      </a:r>
                      <a:endParaRPr lang="ko-KR" altLang="en-US" sz="1500" b="1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8236" marR="98236" marT="49118" marB="49118">
                    <a:solidFill>
                      <a:srgbClr val="F5F5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475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전체 체크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400627714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읽음 처리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751011539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삭제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</a:t>
                      </a: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스팸신고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답장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전달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28A1D77-DA59-7B4E-C740-4E256D9A27CE}"/>
              </a:ext>
            </a:extLst>
          </p:cNvPr>
          <p:cNvSpPr txBox="1"/>
          <p:nvPr/>
        </p:nvSpPr>
        <p:spPr>
          <a:xfrm>
            <a:off x="3575917" y="-398805"/>
            <a:ext cx="465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폰트사이즈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–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큰제목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:18  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숫자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13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설명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062162" y="2947509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75476-C871-76EF-A050-A48FAC14BA9E}"/>
              </a:ext>
            </a:extLst>
          </p:cNvPr>
          <p:cNvSpPr txBox="1"/>
          <p:nvPr/>
        </p:nvSpPr>
        <p:spPr>
          <a:xfrm>
            <a:off x="0" y="121705"/>
            <a:ext cx="1400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손민</a:t>
            </a:r>
            <a:r>
              <a:rPr lang="ko-KR" altLang="en-US" b="1" dirty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진</a:t>
            </a:r>
            <a:endParaRPr lang="en-US" altLang="ko-KR" b="1" dirty="0">
              <a:latin typeface="Noto Sans CJK KR Medium" panose="020B0600000000000000" pitchFamily="34" charset="-127"/>
              <a:ea typeface="Noto Sans CJK KR Medium" panose="020B0600000000000000" pitchFamily="34" charset="-127"/>
              <a:cs typeface="Noto Sans" panose="020B0502040504020204" pitchFamily="34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594136" y="2972134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175161" y="298440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707966" y="299959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288991" y="3010067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911273" y="3014441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6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158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71094F6E-F3D5-189C-091E-30E6FE271F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90" y="1482498"/>
            <a:ext cx="8761767" cy="44173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890AAB5-8F27-94CC-D26F-B8E702EEEE4F}"/>
              </a:ext>
            </a:extLst>
          </p:cNvPr>
          <p:cNvSpPr txBox="1"/>
          <p:nvPr/>
        </p:nvSpPr>
        <p:spPr>
          <a:xfrm>
            <a:off x="7964517" y="218900"/>
            <a:ext cx="385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일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– </a:t>
            </a:r>
            <a:r>
              <a:rPr kumimoji="1" lang="ko-KR" altLang="en-US" dirty="0" err="1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내게쓴메일</a:t>
            </a:r>
            <a:r>
              <a:rPr kumimoji="1" lang="ko-KR" altLang="en-US" dirty="0" err="1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함</a:t>
            </a:r>
            <a:endParaRPr kumimoji="1" lang="ko-KR" altLang="en-US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2E63EE00-04CE-2D57-226B-22530F98F1EE}"/>
              </a:ext>
            </a:extLst>
          </p:cNvPr>
          <p:cNvCxnSpPr>
            <a:cxnSpLocks/>
          </p:cNvCxnSpPr>
          <p:nvPr/>
        </p:nvCxnSpPr>
        <p:spPr>
          <a:xfrm>
            <a:off x="0" y="60211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xmlns="" id="{913888A2-F179-0F6A-A3DA-B627A1C21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0449996"/>
              </p:ext>
            </p:extLst>
          </p:nvPr>
        </p:nvGraphicFramePr>
        <p:xfrm>
          <a:off x="9300754" y="749294"/>
          <a:ext cx="2699657" cy="225301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83475">
                  <a:extLst>
                    <a:ext uri="{9D8B030D-6E8A-4147-A177-3AD203B41FA5}">
                      <a16:colId xmlns:a16="http://schemas.microsoft.com/office/drawing/2014/main" xmlns="" val="844632685"/>
                    </a:ext>
                  </a:extLst>
                </a:gridCol>
                <a:gridCol w="2116182">
                  <a:extLst>
                    <a:ext uri="{9D8B030D-6E8A-4147-A177-3AD203B41FA5}">
                      <a16:colId xmlns:a16="http://schemas.microsoft.com/office/drawing/2014/main" xmlns="" val="4257953662"/>
                    </a:ext>
                  </a:extLst>
                </a:gridCol>
              </a:tblGrid>
              <a:tr h="3480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화면설명</a:t>
                      </a:r>
                      <a:r>
                        <a:rPr lang="en-US" altLang="ko-KR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  </a:t>
                      </a:r>
                      <a:endParaRPr lang="ko-KR" altLang="en-US" sz="1500" b="1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8236" marR="98236" marT="49118" marB="49118">
                    <a:solidFill>
                      <a:srgbClr val="F5F5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475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전체 체크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400627714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읽음 처리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751011539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삭제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</a:t>
                      </a: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스팸신고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답장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전달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28A1D77-DA59-7B4E-C740-4E256D9A27CE}"/>
              </a:ext>
            </a:extLst>
          </p:cNvPr>
          <p:cNvSpPr txBox="1"/>
          <p:nvPr/>
        </p:nvSpPr>
        <p:spPr>
          <a:xfrm>
            <a:off x="3575917" y="-398805"/>
            <a:ext cx="465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폰트사이즈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–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큰제목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:18  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숫자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13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설명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062162" y="2947509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75476-C871-76EF-A050-A48FAC14BA9E}"/>
              </a:ext>
            </a:extLst>
          </p:cNvPr>
          <p:cNvSpPr txBox="1"/>
          <p:nvPr/>
        </p:nvSpPr>
        <p:spPr>
          <a:xfrm>
            <a:off x="0" y="121705"/>
            <a:ext cx="1400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손민</a:t>
            </a:r>
            <a:r>
              <a:rPr lang="ko-KR" altLang="en-US" b="1" dirty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진</a:t>
            </a:r>
            <a:endParaRPr lang="en-US" altLang="ko-KR" b="1" dirty="0">
              <a:latin typeface="Noto Sans CJK KR Medium" panose="020B0600000000000000" pitchFamily="34" charset="-127"/>
              <a:ea typeface="Noto Sans CJK KR Medium" panose="020B0600000000000000" pitchFamily="34" charset="-127"/>
              <a:cs typeface="Noto Sans" panose="020B0502040504020204" pitchFamily="34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594136" y="2972134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175161" y="298440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707966" y="299959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288991" y="3010067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911273" y="3014441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6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6006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71094F6E-F3D5-189C-091E-30E6FE271F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90" y="1588369"/>
            <a:ext cx="8761767" cy="420564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890AAB5-8F27-94CC-D26F-B8E702EEEE4F}"/>
              </a:ext>
            </a:extLst>
          </p:cNvPr>
          <p:cNvSpPr txBox="1"/>
          <p:nvPr/>
        </p:nvSpPr>
        <p:spPr>
          <a:xfrm>
            <a:off x="7964517" y="218900"/>
            <a:ext cx="385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일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– </a:t>
            </a:r>
            <a:r>
              <a:rPr kumimoji="1" lang="ko-KR" altLang="en-US" dirty="0" err="1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임시보관함</a:t>
            </a:r>
            <a:endParaRPr kumimoji="1" lang="ko-KR" altLang="en-US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2E63EE00-04CE-2D57-226B-22530F98F1EE}"/>
              </a:ext>
            </a:extLst>
          </p:cNvPr>
          <p:cNvCxnSpPr>
            <a:cxnSpLocks/>
          </p:cNvCxnSpPr>
          <p:nvPr/>
        </p:nvCxnSpPr>
        <p:spPr>
          <a:xfrm>
            <a:off x="0" y="60211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xmlns="" id="{913888A2-F179-0F6A-A3DA-B627A1C21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4724532"/>
              </p:ext>
            </p:extLst>
          </p:nvPr>
        </p:nvGraphicFramePr>
        <p:xfrm>
          <a:off x="9300754" y="749294"/>
          <a:ext cx="2699657" cy="225301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83475">
                  <a:extLst>
                    <a:ext uri="{9D8B030D-6E8A-4147-A177-3AD203B41FA5}">
                      <a16:colId xmlns:a16="http://schemas.microsoft.com/office/drawing/2014/main" xmlns="" val="844632685"/>
                    </a:ext>
                  </a:extLst>
                </a:gridCol>
                <a:gridCol w="2116182">
                  <a:extLst>
                    <a:ext uri="{9D8B030D-6E8A-4147-A177-3AD203B41FA5}">
                      <a16:colId xmlns:a16="http://schemas.microsoft.com/office/drawing/2014/main" xmlns="" val="4257953662"/>
                    </a:ext>
                  </a:extLst>
                </a:gridCol>
              </a:tblGrid>
              <a:tr h="3480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화면설명</a:t>
                      </a:r>
                      <a:r>
                        <a:rPr lang="en-US" altLang="ko-KR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  </a:t>
                      </a:r>
                      <a:endParaRPr lang="ko-KR" altLang="en-US" sz="1500" b="1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8236" marR="98236" marT="49118" marB="49118">
                    <a:solidFill>
                      <a:srgbClr val="F5F5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475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전체 체크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400627714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읽음 처리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751011539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삭제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</a:t>
                      </a: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스팸신고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답장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전달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28A1D77-DA59-7B4E-C740-4E256D9A27CE}"/>
              </a:ext>
            </a:extLst>
          </p:cNvPr>
          <p:cNvSpPr txBox="1"/>
          <p:nvPr/>
        </p:nvSpPr>
        <p:spPr>
          <a:xfrm>
            <a:off x="3575917" y="-398805"/>
            <a:ext cx="465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폰트사이즈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–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큰제목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:18  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숫자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13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설명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062162" y="304053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75476-C871-76EF-A050-A48FAC14BA9E}"/>
              </a:ext>
            </a:extLst>
          </p:cNvPr>
          <p:cNvSpPr txBox="1"/>
          <p:nvPr/>
        </p:nvSpPr>
        <p:spPr>
          <a:xfrm>
            <a:off x="0" y="121705"/>
            <a:ext cx="1400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손민</a:t>
            </a:r>
            <a:r>
              <a:rPr lang="ko-KR" altLang="en-US" b="1" dirty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진</a:t>
            </a:r>
            <a:endParaRPr lang="en-US" altLang="ko-KR" b="1" dirty="0">
              <a:latin typeface="Noto Sans CJK KR Medium" panose="020B0600000000000000" pitchFamily="34" charset="-127"/>
              <a:ea typeface="Noto Sans CJK KR Medium" panose="020B0600000000000000" pitchFamily="34" charset="-127"/>
              <a:cs typeface="Noto Sans" panose="020B0502040504020204" pitchFamily="34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594136" y="3096577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175161" y="3096576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707966" y="3096577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288991" y="3096575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902035" y="3125769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6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0290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71094F6E-F3D5-189C-091E-30E6FE271F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90" y="1588369"/>
            <a:ext cx="8761766" cy="420564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890AAB5-8F27-94CC-D26F-B8E702EEEE4F}"/>
              </a:ext>
            </a:extLst>
          </p:cNvPr>
          <p:cNvSpPr txBox="1"/>
          <p:nvPr/>
        </p:nvSpPr>
        <p:spPr>
          <a:xfrm>
            <a:off x="7964517" y="218900"/>
            <a:ext cx="385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메</a:t>
            </a:r>
            <a:r>
              <a:rPr kumimoji="1" lang="ko-KR" altLang="en-US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일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– </a:t>
            </a:r>
            <a:r>
              <a:rPr kumimoji="1" lang="ko-KR" altLang="en-US" dirty="0" err="1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스팸메일함</a:t>
            </a:r>
            <a:endParaRPr kumimoji="1" lang="ko-KR" altLang="en-US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2E63EE00-04CE-2D57-226B-22530F98F1EE}"/>
              </a:ext>
            </a:extLst>
          </p:cNvPr>
          <p:cNvCxnSpPr>
            <a:cxnSpLocks/>
          </p:cNvCxnSpPr>
          <p:nvPr/>
        </p:nvCxnSpPr>
        <p:spPr>
          <a:xfrm>
            <a:off x="0" y="60211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xmlns="" id="{913888A2-F179-0F6A-A3DA-B627A1C21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079555"/>
              </p:ext>
            </p:extLst>
          </p:nvPr>
        </p:nvGraphicFramePr>
        <p:xfrm>
          <a:off x="9300754" y="749294"/>
          <a:ext cx="2699657" cy="225301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83475">
                  <a:extLst>
                    <a:ext uri="{9D8B030D-6E8A-4147-A177-3AD203B41FA5}">
                      <a16:colId xmlns:a16="http://schemas.microsoft.com/office/drawing/2014/main" xmlns="" val="844632685"/>
                    </a:ext>
                  </a:extLst>
                </a:gridCol>
                <a:gridCol w="2116182">
                  <a:extLst>
                    <a:ext uri="{9D8B030D-6E8A-4147-A177-3AD203B41FA5}">
                      <a16:colId xmlns:a16="http://schemas.microsoft.com/office/drawing/2014/main" xmlns="" val="4257953662"/>
                    </a:ext>
                  </a:extLst>
                </a:gridCol>
              </a:tblGrid>
              <a:tr h="3480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화면설명</a:t>
                      </a:r>
                      <a:r>
                        <a:rPr lang="en-US" altLang="ko-KR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  </a:t>
                      </a:r>
                      <a:endParaRPr lang="ko-KR" altLang="en-US" sz="1500" b="1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8236" marR="98236" marT="49118" marB="49118">
                    <a:solidFill>
                      <a:srgbClr val="F5F5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475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전체 체크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400627714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읽음 처리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751011539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삭제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</a:t>
                      </a:r>
                      <a:r>
                        <a:rPr lang="ko-KR" altLang="en-US" sz="1000" b="0" i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스팸신고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답장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버튼 클릭 시 체크한 메일 전달</a:t>
                      </a:r>
                      <a:endParaRPr lang="en-US" altLang="ko-KR" sz="10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28A1D77-DA59-7B4E-C740-4E256D9A27CE}"/>
              </a:ext>
            </a:extLst>
          </p:cNvPr>
          <p:cNvSpPr txBox="1"/>
          <p:nvPr/>
        </p:nvSpPr>
        <p:spPr>
          <a:xfrm>
            <a:off x="3575917" y="-398805"/>
            <a:ext cx="465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폰트사이즈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–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큰제목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:18  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숫자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13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설명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062162" y="3040538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75476-C871-76EF-A050-A48FAC14BA9E}"/>
              </a:ext>
            </a:extLst>
          </p:cNvPr>
          <p:cNvSpPr txBox="1"/>
          <p:nvPr/>
        </p:nvSpPr>
        <p:spPr>
          <a:xfrm>
            <a:off x="0" y="121705"/>
            <a:ext cx="1400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손민</a:t>
            </a:r>
            <a:r>
              <a:rPr lang="ko-KR" altLang="en-US" b="1" dirty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진</a:t>
            </a:r>
            <a:endParaRPr lang="en-US" altLang="ko-KR" b="1" dirty="0">
              <a:latin typeface="Noto Sans CJK KR Medium" panose="020B0600000000000000" pitchFamily="34" charset="-127"/>
              <a:ea typeface="Noto Sans CJK KR Medium" panose="020B0600000000000000" pitchFamily="34" charset="-127"/>
              <a:cs typeface="Noto Sans" panose="020B0502040504020204" pitchFamily="34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594136" y="3096577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175161" y="3096576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4707966" y="3096577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288991" y="3096575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5902035" y="3125769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6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2515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748952CD-E6A5-261B-563D-B71BA031A9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89" y="865858"/>
            <a:ext cx="8952411" cy="565493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890AAB5-8F27-94CC-D26F-B8E702EEEE4F}"/>
              </a:ext>
            </a:extLst>
          </p:cNvPr>
          <p:cNvSpPr txBox="1"/>
          <p:nvPr/>
        </p:nvSpPr>
        <p:spPr>
          <a:xfrm>
            <a:off x="7964517" y="218900"/>
            <a:ext cx="385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dirty="0" err="1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마이페이지</a:t>
            </a:r>
            <a:r>
              <a:rPr kumimoji="1" lang="en-US" altLang="ko-KR" dirty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– </a:t>
            </a:r>
            <a:r>
              <a:rPr kumimoji="1" lang="ko-KR" altLang="en-US" dirty="0" smtClean="0">
                <a:solidFill>
                  <a:schemeClr val="bg1">
                    <a:lumMod val="50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내 정보수정</a:t>
            </a:r>
            <a:endParaRPr kumimoji="1" lang="ko-KR" altLang="en-US" dirty="0">
              <a:solidFill>
                <a:schemeClr val="bg1">
                  <a:lumMod val="50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xmlns="" id="{2E63EE00-04CE-2D57-226B-22530F98F1EE}"/>
              </a:ext>
            </a:extLst>
          </p:cNvPr>
          <p:cNvCxnSpPr>
            <a:cxnSpLocks/>
          </p:cNvCxnSpPr>
          <p:nvPr/>
        </p:nvCxnSpPr>
        <p:spPr>
          <a:xfrm>
            <a:off x="0" y="602111"/>
            <a:ext cx="121920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xmlns="" id="{913888A2-F179-0F6A-A3DA-B627A1C218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121681"/>
              </p:ext>
            </p:extLst>
          </p:nvPr>
        </p:nvGraphicFramePr>
        <p:xfrm>
          <a:off x="9300754" y="749294"/>
          <a:ext cx="2699657" cy="911913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83475">
                  <a:extLst>
                    <a:ext uri="{9D8B030D-6E8A-4147-A177-3AD203B41FA5}">
                      <a16:colId xmlns:a16="http://schemas.microsoft.com/office/drawing/2014/main" xmlns="" val="844632685"/>
                    </a:ext>
                  </a:extLst>
                </a:gridCol>
                <a:gridCol w="2116182">
                  <a:extLst>
                    <a:ext uri="{9D8B030D-6E8A-4147-A177-3AD203B41FA5}">
                      <a16:colId xmlns:a16="http://schemas.microsoft.com/office/drawing/2014/main" xmlns="" val="4257953662"/>
                    </a:ext>
                  </a:extLst>
                </a:gridCol>
              </a:tblGrid>
              <a:tr h="3480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화면설명</a:t>
                      </a:r>
                      <a:r>
                        <a:rPr lang="en-US" altLang="ko-KR" sz="1500" b="1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  </a:t>
                      </a:r>
                      <a:endParaRPr lang="ko-KR" altLang="en-US" sz="1500" b="1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8236" marR="98236" marT="49118" marB="49118">
                    <a:solidFill>
                      <a:srgbClr val="F5F5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475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사진등록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400627714"/>
                  </a:ext>
                </a:extLst>
              </a:tr>
              <a:tr h="284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ko-KR" altLang="en-US" sz="130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정보 수정</a:t>
                      </a:r>
                      <a:endParaRPr lang="en-US" altLang="ko-KR" sz="10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80823" marR="80823" marT="40412" marB="40412"/>
                </a:tc>
                <a:extLst>
                  <a:ext uri="{0D108BD9-81ED-4DB2-BD59-A6C34878D82A}">
                    <a16:rowId xmlns:a16="http://schemas.microsoft.com/office/drawing/2014/main" xmlns="" val="175101153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28A1D77-DA59-7B4E-C740-4E256D9A27CE}"/>
              </a:ext>
            </a:extLst>
          </p:cNvPr>
          <p:cNvSpPr txBox="1"/>
          <p:nvPr/>
        </p:nvSpPr>
        <p:spPr>
          <a:xfrm>
            <a:off x="3575917" y="-398805"/>
            <a:ext cx="465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폰트사이즈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–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큰제목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:18  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숫자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13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/ 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설명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CBD411F-F4E2-A546-2AC3-00387262BAA4}"/>
              </a:ext>
            </a:extLst>
          </p:cNvPr>
          <p:cNvSpPr/>
          <p:nvPr/>
        </p:nvSpPr>
        <p:spPr>
          <a:xfrm>
            <a:off x="3638379" y="2668640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E87D3693-651E-78C5-1555-5BA4D540457E}"/>
              </a:ext>
            </a:extLst>
          </p:cNvPr>
          <p:cNvSpPr/>
          <p:nvPr/>
        </p:nvSpPr>
        <p:spPr>
          <a:xfrm>
            <a:off x="4913967" y="5397883"/>
            <a:ext cx="369454" cy="350981"/>
          </a:xfrm>
          <a:prstGeom prst="rect">
            <a:avLst/>
          </a:prstGeom>
          <a:solidFill>
            <a:srgbClr val="696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ED75476-C871-76EF-A050-A48FAC14BA9E}"/>
              </a:ext>
            </a:extLst>
          </p:cNvPr>
          <p:cNvSpPr txBox="1"/>
          <p:nvPr/>
        </p:nvSpPr>
        <p:spPr>
          <a:xfrm>
            <a:off x="0" y="121705"/>
            <a:ext cx="1400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b="1" dirty="0" smtClean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손민</a:t>
            </a:r>
            <a:r>
              <a:rPr lang="ko-KR" altLang="en-US" b="1" dirty="0">
                <a:latin typeface="Noto Sans CJK KR Medium" panose="020B0600000000000000" pitchFamily="34" charset="-127"/>
                <a:ea typeface="Noto Sans CJK KR Medium" panose="020B0600000000000000" pitchFamily="34" charset="-127"/>
                <a:cs typeface="Noto Sans" panose="020B0502040504020204" pitchFamily="34"/>
              </a:rPr>
              <a:t>진</a:t>
            </a:r>
            <a:endParaRPr lang="en-US" altLang="ko-KR" b="1" dirty="0">
              <a:latin typeface="Noto Sans CJK KR Medium" panose="020B0600000000000000" pitchFamily="34" charset="-127"/>
              <a:ea typeface="Noto Sans CJK KR Medium" panose="020B0600000000000000" pitchFamily="34" charset="-127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861515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527</Words>
  <Application>Microsoft Office PowerPoint</Application>
  <PresentationFormat>사용자 지정</PresentationFormat>
  <Paragraphs>195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굴림</vt:lpstr>
      <vt:lpstr>Arial</vt:lpstr>
      <vt:lpstr>NanumSquareOTF</vt:lpstr>
      <vt:lpstr>Wingdings</vt:lpstr>
      <vt:lpstr>Noto Sans</vt:lpstr>
      <vt:lpstr>Noto Sans CJK KR Medium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은지</dc:creator>
  <cp:lastModifiedBy>USER</cp:lastModifiedBy>
  <cp:revision>66</cp:revision>
  <dcterms:created xsi:type="dcterms:W3CDTF">2022-07-06T15:17:27Z</dcterms:created>
  <dcterms:modified xsi:type="dcterms:W3CDTF">2022-08-23T16:15:07Z</dcterms:modified>
</cp:coreProperties>
</file>

<file path=docProps/thumbnail.jpeg>
</file>